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96" r:id="rId4"/>
    <p:sldId id="265" r:id="rId5"/>
    <p:sldId id="268" r:id="rId6"/>
    <p:sldId id="269" r:id="rId7"/>
    <p:sldId id="297" r:id="rId8"/>
    <p:sldId id="270" r:id="rId9"/>
    <p:sldId id="271" r:id="rId10"/>
    <p:sldId id="273" r:id="rId11"/>
    <p:sldId id="298" r:id="rId12"/>
    <p:sldId id="274" r:id="rId13"/>
    <p:sldId id="291" r:id="rId14"/>
    <p:sldId id="293" r:id="rId15"/>
    <p:sldId id="294" r:id="rId16"/>
    <p:sldId id="292" r:id="rId17"/>
    <p:sldId id="272" r:id="rId18"/>
    <p:sldId id="275" r:id="rId19"/>
    <p:sldId id="277" r:id="rId20"/>
    <p:sldId id="287" r:id="rId21"/>
    <p:sldId id="278" r:id="rId22"/>
    <p:sldId id="295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52" d="100"/>
          <a:sy n="52" d="100"/>
        </p:scale>
        <p:origin x="79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2379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BEBB-F4C9-45B9-9390-AD4CE9DD8A41}" type="datetimeFigureOut">
              <a:rPr lang="nl-BE" smtClean="0"/>
              <a:t>11/06/2020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5D57-4842-45C1-963F-764C702C5C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610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18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48485-498D-4693-8E02-90BAAF791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138AD7-2933-45B3-8C10-287515AF7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689EAD-EBB6-4C50-AF6D-01420AE3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407E14-005B-4CF9-B6E0-0BCC7E8B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F8BA0B-F146-4E70-A4C6-13B9BE60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512E-0F91-438F-A7C3-A642F3E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E50D94-8B53-4CE6-8363-52922E562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AC71D-59B1-4B39-BBFA-827C563B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A80B14-966B-4667-B996-99100DD3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A4ADCF-8D25-45A0-B61D-A6C23BF9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F07626C-899F-4B7A-AAAE-019CAFD9B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142CCF-0A3E-4AF6-B7B5-483CF6084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09AB2-D2A1-4A88-90EC-5A9DEE6A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F4FF3-D4B7-4E7C-9C24-73F8C212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EB5A37-167C-4C80-BF1B-7A57EE6D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20E8-0743-4764-8F1D-637388B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C74E-E885-4AEE-9353-CE04A16A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454D90-349D-40DB-BCBC-596134D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874009-5DCF-43C3-AB51-02F4DE2D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4A2A03-D51C-47A3-A7FF-9FAB7A2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AE55D-AC21-4A56-8BA1-F6EFEC09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2B8B26-D176-4933-A9FA-6975A938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8F2E4-D727-4E1E-B066-2F1D468E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25EF6B-7803-4BD2-8D16-4A10AF05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CBA91A-C77F-48DC-8FD0-C08C3846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3AB1D-D7C2-4ED7-9B5E-62C438B9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4F0DA-3E5D-4E5F-9504-5738B1E15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CBB34C-BBD1-46F4-8692-2CA5ECD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E51A07-7DDC-4667-8320-93D85CF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0FC8BF4-BF2C-4036-8D59-7E9F5C98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A0C14E-F09C-4327-BACD-9A9111CD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325AD-62D0-429F-AD5E-6853B01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1419D4-1555-44EA-A952-81EAF9A6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1DCF9C-0DAE-4314-A2FF-1BFB3737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CDB701-9DF8-436E-B21A-BD9E08B38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AA809E-2652-4FD0-82B9-0B0132E06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8F685C5-C23F-4448-80BA-C82363C9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45EB16B-3D52-4524-B8BE-1A3AD07F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7B8CA0-03D0-4C3A-82C3-EB5F6FF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BC23-6806-49C7-96B9-6610776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28D3DFD-C413-491B-9370-3CC8611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0FCE9F-9F5C-4CDD-BE1A-2877E319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3BB59B5-5AF1-49FE-923E-7042387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4FF298-C41A-4E4E-B144-57BF460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438346-7F55-4C40-9B78-1CBC4B88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F43D2E-21BC-4E27-902E-CA210945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0EC77-A5A8-4896-A5CF-837AA59C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79B266-994A-422E-BC33-D5FBE01B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A43F85-0A8D-443D-ABDB-173D26041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6B59B-F008-4596-BF18-2EE4BAEA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6A0FAC-4332-47A4-9A01-8EC6E19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58B40F-854B-49EB-B5AF-2D36353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74D9-229F-4210-A5B1-417FA198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9876C8-92C9-44A3-8243-1A8EA428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306041-2AF4-4864-B271-DB95222D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6311EC-3055-479F-8931-6A2DE53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2A70FC-C20E-48CE-A100-B1319C4F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2B5D1C-AA45-4F9D-B02D-14661F41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FC7F36-15EA-4BE4-86C1-126F2B3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7F905-D1A4-4973-A72C-DD806C59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14FCD5-4856-45E4-8438-86379F7EF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760CC0-7B54-4A08-A759-D567D9D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49905-5CE8-4507-86A0-F114505CF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573CE68-2A37-49A6-8879-181708A3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7045"/>
            <a:ext cx="12192000" cy="37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3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0F7C064-5216-4330-98D7-EF07A33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2631143"/>
            <a:ext cx="12192000" cy="360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356A356-17E1-496A-910D-1A738672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1" y="2315023"/>
            <a:ext cx="3773214" cy="45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1732605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Nieuwe klas aanmaken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29DF11-9A60-4F34-B6BD-EF8F0B7D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941"/>
            <a:ext cx="12192000" cy="3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F28E05C-E79D-475B-BECC-E893EF7D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256"/>
            <a:ext cx="12192000" cy="17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1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47C2260-C260-4F33-B083-32E29312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46" y="1430614"/>
            <a:ext cx="6391563" cy="54273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53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18717" y="1285927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51DB02-682E-415A-AF33-8C1D904E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06" y="1809147"/>
            <a:ext cx="4649322" cy="48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6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FFB58B3-4328-46B2-9849-7912E799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78" y="1952095"/>
            <a:ext cx="6423790" cy="49059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48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998059" y="150976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leerling :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5CA866D-A583-47FF-9A75-86C2751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17" y="2032988"/>
            <a:ext cx="9479566" cy="40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84449B6-5C44-4243-9BA4-2375DA1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657351"/>
            <a:ext cx="7621126" cy="35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72605" y="1905612"/>
            <a:ext cx="55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: back / next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B8276A-6120-485A-897B-4ED9923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32"/>
            <a:ext cx="12192000" cy="46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79131" y="1665155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Homepagina</a:t>
            </a:r>
            <a:r>
              <a:rPr lang="nl-BE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0B5EC37-24E2-4749-83F8-5CBA6DB0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523"/>
            <a:ext cx="12192000" cy="29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8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8CEA553-F7EE-47E6-A312-C23EF8D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45" y="3687169"/>
            <a:ext cx="3810210" cy="31586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10136240" y="629004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97844" y="1461302"/>
            <a:ext cx="566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Bannerknoppen  wanneer ingelogd  :</a:t>
            </a: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C78373-8117-4512-88DB-5A5EC78B0366}"/>
              </a:ext>
            </a:extLst>
          </p:cNvPr>
          <p:cNvSpPr txBox="1"/>
          <p:nvPr/>
        </p:nvSpPr>
        <p:spPr>
          <a:xfrm>
            <a:off x="3967396" y="3525515"/>
            <a:ext cx="438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Als je op je naam klikt: </a:t>
            </a:r>
            <a:endParaRPr lang="nl-BE" dirty="0"/>
          </a:p>
        </p:txBody>
      </p:sp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99B327D-EA07-4281-9681-041A60C6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" y="3687169"/>
            <a:ext cx="3439886" cy="3027100"/>
          </a:xfrm>
          <a:prstGeom prst="rect">
            <a:avLst/>
          </a:prstGeom>
        </p:spPr>
      </p:pic>
      <p:pic>
        <p:nvPicPr>
          <p:cNvPr id="12" name="Afbeelding 11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88F786A-968D-4D47-A33A-4C17FF19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78" y="3994822"/>
            <a:ext cx="4068101" cy="28537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EFBF37-2130-434E-A731-6C8D6365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2" y="1960084"/>
            <a:ext cx="11051095" cy="14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62096" y="2093430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Als </a:t>
            </a:r>
            <a:r>
              <a:rPr lang="nl-BE" sz="2800" dirty="0" err="1"/>
              <a:t>admin</a:t>
            </a:r>
            <a:r>
              <a:rPr lang="nl-BE" sz="2800" dirty="0"/>
              <a:t> ingelogd  : hoofdscherm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E37CE2-5007-42A2-8302-C31D7964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8" y="2616650"/>
            <a:ext cx="8756372" cy="3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49262" y="3725469"/>
            <a:ext cx="402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Dit was mijn presentatie</a:t>
            </a:r>
          </a:p>
        </p:txBody>
      </p:sp>
    </p:spTree>
    <p:extLst>
      <p:ext uri="{BB962C8B-B14F-4D97-AF65-F5344CB8AC3E}">
        <p14:creationId xmlns:p14="http://schemas.microsoft.com/office/powerpoint/2010/main" val="181090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0114" y="1885431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Programmeertalen </a:t>
            </a:r>
            <a:r>
              <a:rPr lang="nl-BE" dirty="0"/>
              <a:t>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EF1FA20-D48D-4D8C-B52D-15B1921130CC}"/>
              </a:ext>
            </a:extLst>
          </p:cNvPr>
          <p:cNvSpPr txBox="1"/>
          <p:nvPr/>
        </p:nvSpPr>
        <p:spPr>
          <a:xfrm>
            <a:off x="4750114" y="2760814"/>
            <a:ext cx="3438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Html 5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Php</a:t>
            </a:r>
            <a:endParaRPr lang="nl-BE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Css</a:t>
            </a:r>
            <a:r>
              <a:rPr lang="nl-BE" sz="28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(</a:t>
            </a:r>
            <a:r>
              <a:rPr lang="nl-BE" sz="2800" dirty="0" err="1"/>
              <a:t>java</a:t>
            </a:r>
            <a:r>
              <a:rPr lang="nl-BE" sz="2800" dirty="0"/>
              <a:t> script)  </a:t>
            </a:r>
            <a:r>
              <a:rPr lang="nl-BE" dirty="0"/>
              <a:t>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6EE947-28E7-4388-84AA-AF207D455AE1}"/>
              </a:ext>
            </a:extLst>
          </p:cNvPr>
          <p:cNvSpPr txBox="1"/>
          <p:nvPr/>
        </p:nvSpPr>
        <p:spPr>
          <a:xfrm>
            <a:off x="4545676" y="4928859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Databank : </a:t>
            </a:r>
            <a:r>
              <a:rPr lang="nl-BE" sz="2800" dirty="0" err="1"/>
              <a:t>MySQL</a:t>
            </a:r>
            <a:r>
              <a:rPr lang="nl-BE" sz="2800" dirty="0"/>
              <a:t> 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65166" y="1495534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Hoofdmenu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951F1F0-7745-48BD-AA4B-26816ECCD7F2}"/>
              </a:ext>
            </a:extLst>
          </p:cNvPr>
          <p:cNvSpPr txBox="1"/>
          <p:nvPr/>
        </p:nvSpPr>
        <p:spPr>
          <a:xfrm>
            <a:off x="556532" y="4552567"/>
            <a:ext cx="1071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Index.php</a:t>
            </a:r>
            <a:r>
              <a:rPr lang="nl-BE" dirty="0"/>
              <a:t> (home page)              </a:t>
            </a:r>
            <a:r>
              <a:rPr lang="nl-BE" dirty="0" err="1"/>
              <a:t>ourService.php</a:t>
            </a:r>
            <a:r>
              <a:rPr lang="nl-BE" dirty="0"/>
              <a:t>                      </a:t>
            </a:r>
            <a:r>
              <a:rPr lang="nl-BE" dirty="0" err="1"/>
              <a:t>aboutUs.php</a:t>
            </a:r>
            <a:r>
              <a:rPr lang="nl-BE" dirty="0"/>
              <a:t> (over ons)                    </a:t>
            </a:r>
            <a:r>
              <a:rPr lang="nl-BE" dirty="0" err="1"/>
              <a:t>contactUs.php</a:t>
            </a:r>
            <a:r>
              <a:rPr lang="nl-BE" dirty="0"/>
              <a:t>                 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D1267D0-8112-43B1-87EA-A2A1D609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3141581"/>
            <a:ext cx="12192000" cy="12556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37A1344-5BA9-416A-941C-4C91E11E563B}"/>
              </a:ext>
            </a:extLst>
          </p:cNvPr>
          <p:cNvCxnSpPr/>
          <p:nvPr/>
        </p:nvCxnSpPr>
        <p:spPr>
          <a:xfrm>
            <a:off x="10472057" y="2493899"/>
            <a:ext cx="794516" cy="70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6CE620D-6C9B-4918-8C96-8D63B00C6682}"/>
              </a:ext>
            </a:extLst>
          </p:cNvPr>
          <p:cNvSpPr txBox="1"/>
          <p:nvPr/>
        </p:nvSpPr>
        <p:spPr>
          <a:xfrm>
            <a:off x="8840606" y="2100367"/>
            <a:ext cx="2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Login.php</a:t>
            </a:r>
            <a:r>
              <a:rPr lang="nl-BE" dirty="0"/>
              <a:t> (login pagina) </a:t>
            </a:r>
          </a:p>
        </p:txBody>
      </p:sp>
    </p:spTree>
    <p:extLst>
      <p:ext uri="{BB962C8B-B14F-4D97-AF65-F5344CB8AC3E}">
        <p14:creationId xmlns:p14="http://schemas.microsoft.com/office/powerpoint/2010/main" val="9584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431987" y="1622503"/>
            <a:ext cx="33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Contacteer ons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4A52D8-1452-4D22-A87B-225C95D9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923"/>
            <a:ext cx="12192000" cy="30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360363" y="2026409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Inloggen / registreren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F107E0-1071-49BF-B890-274E9BAF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219" y="2610400"/>
            <a:ext cx="7553093" cy="3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895620" y="1412221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Wachtwoord vergeten: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B1439FA-EE55-49CA-9668-54DC3757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8" y="1969281"/>
            <a:ext cx="4647619" cy="14096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490CBB-5BE9-41F3-8B16-983C618B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48" y="1935441"/>
            <a:ext cx="6097886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2DCC057-CDA4-49F6-9FFC-088CEFFE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815" y="4039986"/>
            <a:ext cx="8228251" cy="235092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A65A96-FC63-4816-B5B9-AFE28A05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915" y="3309242"/>
            <a:ext cx="3769593" cy="27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1" y="2134131"/>
            <a:ext cx="325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Registratieproces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14B3F1-47D8-4E7D-A77C-55DC2768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82" y="2858936"/>
            <a:ext cx="738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BD4575C-7638-47C0-8739-2760D861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2600128"/>
            <a:ext cx="12192000" cy="37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259</Words>
  <Application>Microsoft Office PowerPoint</Application>
  <PresentationFormat>Breedbeeld</PresentationFormat>
  <Paragraphs>94</Paragraphs>
  <Slides>22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Kantoorthema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EDUCATIEF</dc:title>
  <dc:creator>R. Aspeslag</dc:creator>
  <cp:lastModifiedBy>R. Aspeslag</cp:lastModifiedBy>
  <cp:revision>46</cp:revision>
  <dcterms:created xsi:type="dcterms:W3CDTF">2020-02-11T17:49:53Z</dcterms:created>
  <dcterms:modified xsi:type="dcterms:W3CDTF">2020-06-11T12:14:12Z</dcterms:modified>
</cp:coreProperties>
</file>